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9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9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4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3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7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1937-3577-4E2F-B0F8-13ECA8768299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829E-9E60-4F15-97DE-C672300B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ed crest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99707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456305" cy="777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71600" y="3140968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608" y="3789040"/>
            <a:ext cx="6912768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Welcome to the Year 3 English and Maths Information Evening 2014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04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744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4563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ectored crest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332655"/>
            <a:ext cx="781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456305" cy="77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8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ctored crest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332655"/>
            <a:ext cx="781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456305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116097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Information – the right balance</a:t>
            </a:r>
            <a:endParaRPr lang="en-GB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7" y="2204864"/>
            <a:ext cx="34282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097036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ctored crest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332655"/>
            <a:ext cx="781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456305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Sets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24613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4 sets </a:t>
            </a:r>
          </a:p>
          <a:p>
            <a:r>
              <a:rPr lang="en-GB" dirty="0" smtClean="0"/>
              <a:t>Right place, right time</a:t>
            </a:r>
            <a:endParaRPr lang="en-GB" dirty="0" smtClean="0"/>
          </a:p>
          <a:p>
            <a:r>
              <a:rPr lang="en-GB" dirty="0" smtClean="0"/>
              <a:t>Same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Movement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Don’t dictate future choice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38" y="1872406"/>
            <a:ext cx="2880321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1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31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Welcome to the Year 3 English and Maths Information Evening 2014</vt:lpstr>
      <vt:lpstr>PowerPoint Presentation</vt:lpstr>
      <vt:lpstr>Information – the right balance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Gavin</dc:creator>
  <cp:lastModifiedBy>Ryan Gavin</cp:lastModifiedBy>
  <cp:revision>10</cp:revision>
  <dcterms:created xsi:type="dcterms:W3CDTF">2013-11-06T13:11:59Z</dcterms:created>
  <dcterms:modified xsi:type="dcterms:W3CDTF">2014-11-05T10:42:42Z</dcterms:modified>
</cp:coreProperties>
</file>